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9" r:id="rId2"/>
  </p:sldIdLst>
  <p:sldSz cx="43891200" cy="32918400"/>
  <p:notesSz cx="6858000" cy="9144000"/>
  <p:defaultTextStyle>
    <a:defPPr>
      <a:defRPr lang="en-US"/>
    </a:defPPr>
    <a:lvl1pPr algn="l" defTabSz="5434013" rtl="0" fontAlgn="base">
      <a:spcBef>
        <a:spcPct val="0"/>
      </a:spcBef>
      <a:spcAft>
        <a:spcPct val="0"/>
      </a:spcAft>
      <a:defRPr sz="10700" kern="1200">
        <a:solidFill>
          <a:schemeClr val="tx1"/>
        </a:solidFill>
        <a:latin typeface="Arial" charset="0"/>
        <a:ea typeface="+mn-ea"/>
        <a:cs typeface="+mn-cs"/>
      </a:defRPr>
    </a:lvl1pPr>
    <a:lvl2pPr marL="2716213" indent="-2259013" algn="l" defTabSz="5434013" rtl="0" fontAlgn="base">
      <a:spcBef>
        <a:spcPct val="0"/>
      </a:spcBef>
      <a:spcAft>
        <a:spcPct val="0"/>
      </a:spcAft>
      <a:defRPr sz="10700" kern="1200">
        <a:solidFill>
          <a:schemeClr val="tx1"/>
        </a:solidFill>
        <a:latin typeface="Arial" charset="0"/>
        <a:ea typeface="+mn-ea"/>
        <a:cs typeface="+mn-cs"/>
      </a:defRPr>
    </a:lvl2pPr>
    <a:lvl3pPr marL="5434013" indent="-4519613" algn="l" defTabSz="5434013" rtl="0" fontAlgn="base">
      <a:spcBef>
        <a:spcPct val="0"/>
      </a:spcBef>
      <a:spcAft>
        <a:spcPct val="0"/>
      </a:spcAft>
      <a:defRPr sz="10700" kern="1200">
        <a:solidFill>
          <a:schemeClr val="tx1"/>
        </a:solidFill>
        <a:latin typeface="Arial" charset="0"/>
        <a:ea typeface="+mn-ea"/>
        <a:cs typeface="+mn-cs"/>
      </a:defRPr>
    </a:lvl3pPr>
    <a:lvl4pPr marL="8150225" indent="-6778625" algn="l" defTabSz="5434013" rtl="0" fontAlgn="base">
      <a:spcBef>
        <a:spcPct val="0"/>
      </a:spcBef>
      <a:spcAft>
        <a:spcPct val="0"/>
      </a:spcAft>
      <a:defRPr sz="10700" kern="1200">
        <a:solidFill>
          <a:schemeClr val="tx1"/>
        </a:solidFill>
        <a:latin typeface="Arial" charset="0"/>
        <a:ea typeface="+mn-ea"/>
        <a:cs typeface="+mn-cs"/>
      </a:defRPr>
    </a:lvl4pPr>
    <a:lvl5pPr marL="10868025" indent="-9039225" algn="l" defTabSz="5434013" rtl="0" fontAlgn="base">
      <a:spcBef>
        <a:spcPct val="0"/>
      </a:spcBef>
      <a:spcAft>
        <a:spcPct val="0"/>
      </a:spcAft>
      <a:defRPr sz="10700" kern="1200">
        <a:solidFill>
          <a:schemeClr val="tx1"/>
        </a:solidFill>
        <a:latin typeface="Arial" charset="0"/>
        <a:ea typeface="+mn-ea"/>
        <a:cs typeface="+mn-cs"/>
      </a:defRPr>
    </a:lvl5pPr>
    <a:lvl6pPr marL="2286000" algn="l" defTabSz="914400" rtl="0" eaLnBrk="1" latinLnBrk="0" hangingPunct="1">
      <a:defRPr sz="10700" kern="1200">
        <a:solidFill>
          <a:schemeClr val="tx1"/>
        </a:solidFill>
        <a:latin typeface="Arial" charset="0"/>
        <a:ea typeface="+mn-ea"/>
        <a:cs typeface="+mn-cs"/>
      </a:defRPr>
    </a:lvl6pPr>
    <a:lvl7pPr marL="2743200" algn="l" defTabSz="914400" rtl="0" eaLnBrk="1" latinLnBrk="0" hangingPunct="1">
      <a:defRPr sz="10700" kern="1200">
        <a:solidFill>
          <a:schemeClr val="tx1"/>
        </a:solidFill>
        <a:latin typeface="Arial" charset="0"/>
        <a:ea typeface="+mn-ea"/>
        <a:cs typeface="+mn-cs"/>
      </a:defRPr>
    </a:lvl7pPr>
    <a:lvl8pPr marL="3200400" algn="l" defTabSz="914400" rtl="0" eaLnBrk="1" latinLnBrk="0" hangingPunct="1">
      <a:defRPr sz="10700" kern="1200">
        <a:solidFill>
          <a:schemeClr val="tx1"/>
        </a:solidFill>
        <a:latin typeface="Arial" charset="0"/>
        <a:ea typeface="+mn-ea"/>
        <a:cs typeface="+mn-cs"/>
      </a:defRPr>
    </a:lvl8pPr>
    <a:lvl9pPr marL="3657600" algn="l" defTabSz="914400" rtl="0" eaLnBrk="1" latinLnBrk="0" hangingPunct="1">
      <a:defRPr sz="107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else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C18C"/>
    <a:srgbClr val="52B96C"/>
    <a:srgbClr val="F66148"/>
    <a:srgbClr val="F5482B"/>
    <a:srgbClr val="FAAB1E"/>
    <a:srgbClr val="876B41"/>
    <a:srgbClr val="7FC4D7"/>
    <a:srgbClr val="33CC33"/>
    <a:srgbClr val="E27804"/>
    <a:srgbClr val="5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2" autoAdjust="0"/>
    <p:restoredTop sz="94576" autoAdjust="0"/>
  </p:normalViewPr>
  <p:slideViewPr>
    <p:cSldViewPr>
      <p:cViewPr>
        <p:scale>
          <a:sx n="30" d="100"/>
          <a:sy n="30" d="100"/>
        </p:scale>
        <p:origin x="336" y="-680"/>
      </p:cViewPr>
      <p:guideLst>
        <p:guide orient="horz" pos="10368"/>
        <p:guide pos="13824"/>
      </p:guideLst>
    </p:cSldViewPr>
  </p:slideViewPr>
  <p:notesTextViewPr>
    <p:cViewPr>
      <p:scale>
        <a:sx n="100" d="100"/>
        <a:sy n="100" d="100"/>
      </p:scale>
      <p:origin x="0" y="0"/>
    </p:cViewPr>
  </p:notesTextViewPr>
  <p:notesViewPr>
    <p:cSldViewPr>
      <p:cViewPr varScale="1">
        <p:scale>
          <a:sx n="59" d="100"/>
          <a:sy n="59" d="100"/>
        </p:scale>
        <p:origin x="-249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434096"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5434096" fontAlgn="auto">
              <a:spcBef>
                <a:spcPts val="0"/>
              </a:spcBef>
              <a:spcAft>
                <a:spcPts val="0"/>
              </a:spcAft>
              <a:defRPr sz="1200">
                <a:latin typeface="+mn-lt"/>
              </a:defRPr>
            </a:lvl1pPr>
          </a:lstStyle>
          <a:p>
            <a:pPr>
              <a:defRPr/>
            </a:pPr>
            <a:fld id="{E46C300F-56F1-45BB-A60E-2A23CC8B6FE8}" type="datetimeFigureOut">
              <a:rPr lang="en-US"/>
              <a:pPr>
                <a:defRPr/>
              </a:pPr>
              <a:t>12/2/21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5434096"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5434096" fontAlgn="auto">
              <a:spcBef>
                <a:spcPts val="0"/>
              </a:spcBef>
              <a:spcAft>
                <a:spcPts val="0"/>
              </a:spcAft>
              <a:defRPr sz="1200">
                <a:latin typeface="+mn-lt"/>
              </a:defRPr>
            </a:lvl1pPr>
          </a:lstStyle>
          <a:p>
            <a:pPr>
              <a:defRPr/>
            </a:pPr>
            <a:fld id="{D6408E65-7C8E-4BBA-8DC6-72821150391A}" type="slidenum">
              <a:rPr lang="en-US"/>
              <a:pPr>
                <a:defRPr/>
              </a:pPr>
              <a:t>‹#›</a:t>
            </a:fld>
            <a:endParaRPr lang="en-US" dirty="0"/>
          </a:p>
        </p:txBody>
      </p:sp>
    </p:spTree>
    <p:extLst>
      <p:ext uri="{BB962C8B-B14F-4D97-AF65-F5344CB8AC3E}">
        <p14:creationId xmlns:p14="http://schemas.microsoft.com/office/powerpoint/2010/main" val="3915381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5434096"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5434096" fontAlgn="auto">
              <a:spcBef>
                <a:spcPts val="0"/>
              </a:spcBef>
              <a:spcAft>
                <a:spcPts val="0"/>
              </a:spcAft>
              <a:defRPr sz="1200">
                <a:latin typeface="+mn-lt"/>
              </a:defRPr>
            </a:lvl1pPr>
          </a:lstStyle>
          <a:p>
            <a:pPr>
              <a:defRPr/>
            </a:pPr>
            <a:fld id="{B1395316-967D-4590-A3F2-90EDD74D97DF}" type="datetimeFigureOut">
              <a:rPr lang="en-US"/>
              <a:pPr>
                <a:defRPr/>
              </a:pPr>
              <a:t>12/2/21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5434096"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5434096" fontAlgn="auto">
              <a:spcBef>
                <a:spcPts val="0"/>
              </a:spcBef>
              <a:spcAft>
                <a:spcPts val="0"/>
              </a:spcAft>
              <a:defRPr sz="1200">
                <a:latin typeface="+mn-lt"/>
              </a:defRPr>
            </a:lvl1pPr>
          </a:lstStyle>
          <a:p>
            <a:pPr>
              <a:defRPr/>
            </a:pPr>
            <a:fld id="{1D6A4C99-5770-4F3B-B5BF-C980BFCA27BD}" type="slidenum">
              <a:rPr lang="en-US"/>
              <a:pPr>
                <a:defRPr/>
              </a:pPr>
              <a:t>‹#›</a:t>
            </a:fld>
            <a:endParaRPr lang="en-US" dirty="0"/>
          </a:p>
        </p:txBody>
      </p:sp>
    </p:spTree>
    <p:extLst>
      <p:ext uri="{BB962C8B-B14F-4D97-AF65-F5344CB8AC3E}">
        <p14:creationId xmlns:p14="http://schemas.microsoft.com/office/powerpoint/2010/main" val="3499701287"/>
      </p:ext>
    </p:extLst>
  </p:cSld>
  <p:clrMap bg1="lt1" tx1="dk1" bg2="lt2" tx2="dk2" accent1="accent1" accent2="accent2" accent3="accent3" accent4="accent4" accent5="accent5" accent6="accent6" hlink="hlink" folHlink="folHlink"/>
  <p:notesStyle>
    <a:lvl1pPr algn="l" defTabSz="5434013" rtl="0" eaLnBrk="0" fontAlgn="base" hangingPunct="0">
      <a:spcBef>
        <a:spcPct val="30000"/>
      </a:spcBef>
      <a:spcAft>
        <a:spcPct val="0"/>
      </a:spcAft>
      <a:defRPr sz="7100" kern="1200">
        <a:solidFill>
          <a:schemeClr val="tx1"/>
        </a:solidFill>
        <a:latin typeface="+mn-lt"/>
        <a:ea typeface="+mn-ea"/>
        <a:cs typeface="+mn-cs"/>
      </a:defRPr>
    </a:lvl1pPr>
    <a:lvl2pPr marL="2716213" algn="l" defTabSz="5434013" rtl="0" eaLnBrk="0" fontAlgn="base" hangingPunct="0">
      <a:spcBef>
        <a:spcPct val="30000"/>
      </a:spcBef>
      <a:spcAft>
        <a:spcPct val="0"/>
      </a:spcAft>
      <a:defRPr sz="7100" kern="1200">
        <a:solidFill>
          <a:schemeClr val="tx1"/>
        </a:solidFill>
        <a:latin typeface="+mn-lt"/>
        <a:ea typeface="+mn-ea"/>
        <a:cs typeface="+mn-cs"/>
      </a:defRPr>
    </a:lvl2pPr>
    <a:lvl3pPr marL="5434013" algn="l" defTabSz="5434013" rtl="0" eaLnBrk="0" fontAlgn="base" hangingPunct="0">
      <a:spcBef>
        <a:spcPct val="30000"/>
      </a:spcBef>
      <a:spcAft>
        <a:spcPct val="0"/>
      </a:spcAft>
      <a:defRPr sz="7100" kern="1200">
        <a:solidFill>
          <a:schemeClr val="tx1"/>
        </a:solidFill>
        <a:latin typeface="+mn-lt"/>
        <a:ea typeface="+mn-ea"/>
        <a:cs typeface="+mn-cs"/>
      </a:defRPr>
    </a:lvl3pPr>
    <a:lvl4pPr marL="8150225" algn="l" defTabSz="5434013" rtl="0" eaLnBrk="0" fontAlgn="base" hangingPunct="0">
      <a:spcBef>
        <a:spcPct val="30000"/>
      </a:spcBef>
      <a:spcAft>
        <a:spcPct val="0"/>
      </a:spcAft>
      <a:defRPr sz="7100" kern="1200">
        <a:solidFill>
          <a:schemeClr val="tx1"/>
        </a:solidFill>
        <a:latin typeface="+mn-lt"/>
        <a:ea typeface="+mn-ea"/>
        <a:cs typeface="+mn-cs"/>
      </a:defRPr>
    </a:lvl4pPr>
    <a:lvl5pPr marL="10868025" algn="l" defTabSz="5434013" rtl="0" eaLnBrk="0" fontAlgn="base" hangingPunct="0">
      <a:spcBef>
        <a:spcPct val="30000"/>
      </a:spcBef>
      <a:spcAft>
        <a:spcPct val="0"/>
      </a:spcAft>
      <a:defRPr sz="7100" kern="1200">
        <a:solidFill>
          <a:schemeClr val="tx1"/>
        </a:solidFill>
        <a:latin typeface="+mn-lt"/>
        <a:ea typeface="+mn-ea"/>
        <a:cs typeface="+mn-cs"/>
      </a:defRPr>
    </a:lvl5pPr>
    <a:lvl6pPr marL="13585241" algn="l" defTabSz="5434096" rtl="0" eaLnBrk="1" latinLnBrk="0" hangingPunct="1">
      <a:defRPr sz="7100" kern="1200">
        <a:solidFill>
          <a:schemeClr val="tx1"/>
        </a:solidFill>
        <a:latin typeface="+mn-lt"/>
        <a:ea typeface="+mn-ea"/>
        <a:cs typeface="+mn-cs"/>
      </a:defRPr>
    </a:lvl6pPr>
    <a:lvl7pPr marL="16302289" algn="l" defTabSz="5434096" rtl="0" eaLnBrk="1" latinLnBrk="0" hangingPunct="1">
      <a:defRPr sz="7100" kern="1200">
        <a:solidFill>
          <a:schemeClr val="tx1"/>
        </a:solidFill>
        <a:latin typeface="+mn-lt"/>
        <a:ea typeface="+mn-ea"/>
        <a:cs typeface="+mn-cs"/>
      </a:defRPr>
    </a:lvl7pPr>
    <a:lvl8pPr marL="19019337" algn="l" defTabSz="5434096" rtl="0" eaLnBrk="1" latinLnBrk="0" hangingPunct="1">
      <a:defRPr sz="7100" kern="1200">
        <a:solidFill>
          <a:schemeClr val="tx1"/>
        </a:solidFill>
        <a:latin typeface="+mn-lt"/>
        <a:ea typeface="+mn-ea"/>
        <a:cs typeface="+mn-cs"/>
      </a:defRPr>
    </a:lvl8pPr>
    <a:lvl9pPr marL="21736385" algn="l" defTabSz="5434096" rtl="0" eaLnBrk="1" latinLnBrk="0" hangingPunct="1">
      <a:defRPr sz="7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717048" indent="0" algn="ctr">
              <a:buNone/>
              <a:defRPr>
                <a:solidFill>
                  <a:schemeClr val="tx1">
                    <a:tint val="75000"/>
                  </a:schemeClr>
                </a:solidFill>
              </a:defRPr>
            </a:lvl2pPr>
            <a:lvl3pPr marL="5434096" indent="0" algn="ctr">
              <a:buNone/>
              <a:defRPr>
                <a:solidFill>
                  <a:schemeClr val="tx1">
                    <a:tint val="75000"/>
                  </a:schemeClr>
                </a:solidFill>
              </a:defRPr>
            </a:lvl3pPr>
            <a:lvl4pPr marL="8151144" indent="0" algn="ctr">
              <a:buNone/>
              <a:defRPr>
                <a:solidFill>
                  <a:schemeClr val="tx1">
                    <a:tint val="75000"/>
                  </a:schemeClr>
                </a:solidFill>
              </a:defRPr>
            </a:lvl4pPr>
            <a:lvl5pPr marL="10868193" indent="0" algn="ctr">
              <a:buNone/>
              <a:defRPr>
                <a:solidFill>
                  <a:schemeClr val="tx1">
                    <a:tint val="75000"/>
                  </a:schemeClr>
                </a:solidFill>
              </a:defRPr>
            </a:lvl5pPr>
            <a:lvl6pPr marL="13585241" indent="0" algn="ctr">
              <a:buNone/>
              <a:defRPr>
                <a:solidFill>
                  <a:schemeClr val="tx1">
                    <a:tint val="75000"/>
                  </a:schemeClr>
                </a:solidFill>
              </a:defRPr>
            </a:lvl6pPr>
            <a:lvl7pPr marL="16302289" indent="0" algn="ctr">
              <a:buNone/>
              <a:defRPr>
                <a:solidFill>
                  <a:schemeClr val="tx1">
                    <a:tint val="75000"/>
                  </a:schemeClr>
                </a:solidFill>
              </a:defRPr>
            </a:lvl7pPr>
            <a:lvl8pPr marL="19019337" indent="0" algn="ctr">
              <a:buNone/>
              <a:defRPr>
                <a:solidFill>
                  <a:schemeClr val="tx1">
                    <a:tint val="75000"/>
                  </a:schemeClr>
                </a:solidFill>
              </a:defRPr>
            </a:lvl8pPr>
            <a:lvl9pPr marL="2173638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7F39265-C137-4E2C-B93B-2B8EC74FEB7C}" type="datetimeFigureOut">
              <a:rPr lang="en-US"/>
              <a:pPr>
                <a:defRPr/>
              </a:pPr>
              <a:t>12/2/21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E9E1509-9795-4687-A1DF-208D4EED260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5F8C095-A12D-49EB-B4B0-93475E8DB49F}" type="datetimeFigureOut">
              <a:rPr lang="en-US"/>
              <a:pPr>
                <a:defRPr/>
              </a:pPr>
              <a:t>12/2/21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1827186-8578-40A9-8ABC-3D9C9487913E}"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88E4FB6-61F5-43FE-8F45-EE8A5A60C82B}" type="datetimeFigureOut">
              <a:rPr lang="en-US"/>
              <a:pPr>
                <a:defRPr/>
              </a:pPr>
              <a:t>12/2/21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2B68CC2-56B7-4EEE-B067-E8AD3DAB4B4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375EBF5-FFFC-490E-9D2B-B34588910625}" type="datetimeFigureOut">
              <a:rPr lang="en-US"/>
              <a:pPr>
                <a:defRPr/>
              </a:pPr>
              <a:t>12/2/21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01128FD-7BFF-495F-B9A9-D5D827F1680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3" y="21153122"/>
            <a:ext cx="37307520" cy="6537960"/>
          </a:xfrm>
        </p:spPr>
        <p:txBody>
          <a:bodyPr anchor="t"/>
          <a:lstStyle>
            <a:lvl1pPr algn="l">
              <a:defRPr sz="23800" b="1" cap="all"/>
            </a:lvl1pPr>
          </a:lstStyle>
          <a:p>
            <a:r>
              <a:rPr lang="en-US"/>
              <a:t>Click to edit Master title style</a:t>
            </a:r>
          </a:p>
        </p:txBody>
      </p:sp>
      <p:sp>
        <p:nvSpPr>
          <p:cNvPr id="3" name="Text Placeholder 2"/>
          <p:cNvSpPr>
            <a:spLocks noGrp="1"/>
          </p:cNvSpPr>
          <p:nvPr>
            <p:ph type="body" idx="1"/>
          </p:nvPr>
        </p:nvSpPr>
        <p:spPr>
          <a:xfrm>
            <a:off x="3467103" y="13952225"/>
            <a:ext cx="37307520" cy="7200898"/>
          </a:xfrm>
        </p:spPr>
        <p:txBody>
          <a:bodyPr anchor="b"/>
          <a:lstStyle>
            <a:lvl1pPr marL="0" indent="0">
              <a:buNone/>
              <a:defRPr sz="11900">
                <a:solidFill>
                  <a:schemeClr val="tx1">
                    <a:tint val="75000"/>
                  </a:schemeClr>
                </a:solidFill>
              </a:defRPr>
            </a:lvl1pPr>
            <a:lvl2pPr marL="2717048" indent="0">
              <a:buNone/>
              <a:defRPr sz="10700">
                <a:solidFill>
                  <a:schemeClr val="tx1">
                    <a:tint val="75000"/>
                  </a:schemeClr>
                </a:solidFill>
              </a:defRPr>
            </a:lvl2pPr>
            <a:lvl3pPr marL="5434096" indent="0">
              <a:buNone/>
              <a:defRPr sz="9500">
                <a:solidFill>
                  <a:schemeClr val="tx1">
                    <a:tint val="75000"/>
                  </a:schemeClr>
                </a:solidFill>
              </a:defRPr>
            </a:lvl3pPr>
            <a:lvl4pPr marL="8151144" indent="0">
              <a:buNone/>
              <a:defRPr sz="8300">
                <a:solidFill>
                  <a:schemeClr val="tx1">
                    <a:tint val="75000"/>
                  </a:schemeClr>
                </a:solidFill>
              </a:defRPr>
            </a:lvl4pPr>
            <a:lvl5pPr marL="10868193" indent="0">
              <a:buNone/>
              <a:defRPr sz="8300">
                <a:solidFill>
                  <a:schemeClr val="tx1">
                    <a:tint val="75000"/>
                  </a:schemeClr>
                </a:solidFill>
              </a:defRPr>
            </a:lvl5pPr>
            <a:lvl6pPr marL="13585241" indent="0">
              <a:buNone/>
              <a:defRPr sz="8300">
                <a:solidFill>
                  <a:schemeClr val="tx1">
                    <a:tint val="75000"/>
                  </a:schemeClr>
                </a:solidFill>
              </a:defRPr>
            </a:lvl6pPr>
            <a:lvl7pPr marL="16302289" indent="0">
              <a:buNone/>
              <a:defRPr sz="8300">
                <a:solidFill>
                  <a:schemeClr val="tx1">
                    <a:tint val="75000"/>
                  </a:schemeClr>
                </a:solidFill>
              </a:defRPr>
            </a:lvl7pPr>
            <a:lvl8pPr marL="19019337" indent="0">
              <a:buNone/>
              <a:defRPr sz="8300">
                <a:solidFill>
                  <a:schemeClr val="tx1">
                    <a:tint val="75000"/>
                  </a:schemeClr>
                </a:solidFill>
              </a:defRPr>
            </a:lvl8pPr>
            <a:lvl9pPr marL="21736385" indent="0">
              <a:buNone/>
              <a:defRPr sz="8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B6D9BF4-FF61-4C51-BEF2-72162B90E6FC}" type="datetimeFigureOut">
              <a:rPr lang="en-US"/>
              <a:pPr>
                <a:defRPr/>
              </a:pPr>
              <a:t>12/2/21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8C50FF6-349F-40B2-8ED0-3208ECD475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194560" y="7680963"/>
            <a:ext cx="19385280" cy="21724622"/>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11360" y="7680963"/>
            <a:ext cx="19385280" cy="21724622"/>
          </a:xfrm>
        </p:spPr>
        <p:txBody>
          <a:bodyPr/>
          <a:lstStyle>
            <a:lvl1pPr>
              <a:defRPr sz="16600"/>
            </a:lvl1pPr>
            <a:lvl2pPr>
              <a:defRPr sz="14300"/>
            </a:lvl2pPr>
            <a:lvl3pPr>
              <a:defRPr sz="11900"/>
            </a:lvl3pPr>
            <a:lvl4pPr>
              <a:defRPr sz="10700"/>
            </a:lvl4pPr>
            <a:lvl5pPr>
              <a:defRPr sz="10700"/>
            </a:lvl5pPr>
            <a:lvl6pPr>
              <a:defRPr sz="10700"/>
            </a:lvl6pPr>
            <a:lvl7pPr>
              <a:defRPr sz="10700"/>
            </a:lvl7pPr>
            <a:lvl8pPr>
              <a:defRPr sz="10700"/>
            </a:lvl8pPr>
            <a:lvl9pPr>
              <a:defRPr sz="10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98F7583-7ABC-4B70-8F89-96A1F4A1CE4F}" type="datetimeFigureOut">
              <a:rPr lang="en-US"/>
              <a:pPr>
                <a:defRPr/>
              </a:pPr>
              <a:t>12/2/21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6A8901E-10C3-4E7B-A610-27CAF6416203}"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3"/>
            <a:ext cx="19392903" cy="3070858"/>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a:t>Click to edit Master text styles</a:t>
            </a:r>
          </a:p>
        </p:txBody>
      </p:sp>
      <p:sp>
        <p:nvSpPr>
          <p:cNvPr id="4" name="Content Placeholder 3"/>
          <p:cNvSpPr>
            <a:spLocks noGrp="1"/>
          </p:cNvSpPr>
          <p:nvPr>
            <p:ph sz="half" idx="2"/>
          </p:nvPr>
        </p:nvSpPr>
        <p:spPr>
          <a:xfrm>
            <a:off x="2194561" y="10439401"/>
            <a:ext cx="19392903" cy="18966182"/>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3" y="7368543"/>
            <a:ext cx="19400520" cy="3070858"/>
          </a:xfrm>
        </p:spPr>
        <p:txBody>
          <a:bodyPr anchor="b"/>
          <a:lstStyle>
            <a:lvl1pPr marL="0" indent="0">
              <a:buNone/>
              <a:defRPr sz="14300" b="1"/>
            </a:lvl1pPr>
            <a:lvl2pPr marL="2717048" indent="0">
              <a:buNone/>
              <a:defRPr sz="11900" b="1"/>
            </a:lvl2pPr>
            <a:lvl3pPr marL="5434096" indent="0">
              <a:buNone/>
              <a:defRPr sz="10700" b="1"/>
            </a:lvl3pPr>
            <a:lvl4pPr marL="8151144" indent="0">
              <a:buNone/>
              <a:defRPr sz="9500" b="1"/>
            </a:lvl4pPr>
            <a:lvl5pPr marL="10868193" indent="0">
              <a:buNone/>
              <a:defRPr sz="9500" b="1"/>
            </a:lvl5pPr>
            <a:lvl6pPr marL="13585241" indent="0">
              <a:buNone/>
              <a:defRPr sz="9500" b="1"/>
            </a:lvl6pPr>
            <a:lvl7pPr marL="16302289" indent="0">
              <a:buNone/>
              <a:defRPr sz="9500" b="1"/>
            </a:lvl7pPr>
            <a:lvl8pPr marL="19019337" indent="0">
              <a:buNone/>
              <a:defRPr sz="9500" b="1"/>
            </a:lvl8pPr>
            <a:lvl9pPr marL="21736385" indent="0">
              <a:buNone/>
              <a:defRPr sz="9500" b="1"/>
            </a:lvl9pPr>
          </a:lstStyle>
          <a:p>
            <a:pPr lvl="0"/>
            <a:r>
              <a:rPr lang="en-US"/>
              <a:t>Click to edit Master text styles</a:t>
            </a:r>
          </a:p>
        </p:txBody>
      </p:sp>
      <p:sp>
        <p:nvSpPr>
          <p:cNvPr id="6" name="Content Placeholder 5"/>
          <p:cNvSpPr>
            <a:spLocks noGrp="1"/>
          </p:cNvSpPr>
          <p:nvPr>
            <p:ph sz="quarter" idx="4"/>
          </p:nvPr>
        </p:nvSpPr>
        <p:spPr>
          <a:xfrm>
            <a:off x="22296123" y="10439401"/>
            <a:ext cx="19400520" cy="18966182"/>
          </a:xfrm>
        </p:spPr>
        <p:txBody>
          <a:bodyPr/>
          <a:lstStyle>
            <a:lvl1pPr>
              <a:defRPr sz="14300"/>
            </a:lvl1pPr>
            <a:lvl2pPr>
              <a:defRPr sz="11900"/>
            </a:lvl2pPr>
            <a:lvl3pPr>
              <a:defRPr sz="10700"/>
            </a:lvl3pPr>
            <a:lvl4pPr>
              <a:defRPr sz="9500"/>
            </a:lvl4pPr>
            <a:lvl5pPr>
              <a:defRPr sz="9500"/>
            </a:lvl5pPr>
            <a:lvl6pPr>
              <a:defRPr sz="9500"/>
            </a:lvl6pPr>
            <a:lvl7pPr>
              <a:defRPr sz="9500"/>
            </a:lvl7pPr>
            <a:lvl8pPr>
              <a:defRPr sz="9500"/>
            </a:lvl8pPr>
            <a:lvl9pPr>
              <a:defRPr sz="9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889CD34-6334-44D3-98DB-2FB779D602D2}" type="datetimeFigureOut">
              <a:rPr lang="en-US"/>
              <a:pPr>
                <a:defRPr/>
              </a:pPr>
              <a:t>12/2/21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2DF35E5-167D-48E0-8511-6F1F275A7B7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A082FE6-95C7-4BA1-A235-EFC645E20E60}" type="datetimeFigureOut">
              <a:rPr lang="en-US"/>
              <a:pPr>
                <a:defRPr/>
              </a:pPr>
              <a:t>12/2/21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C619CE4-D83F-4169-83F0-854160C6949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4CC3DEC-D9FC-4352-A04D-2B69BD29954F}" type="datetimeFigureOut">
              <a:rPr lang="en-US"/>
              <a:pPr>
                <a:defRPr/>
              </a:pPr>
              <a:t>12/2/21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E1301993-D8AE-4BFF-8E12-460E18BB5CD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4" y="1310640"/>
            <a:ext cx="14439903" cy="5577840"/>
          </a:xfrm>
        </p:spPr>
        <p:txBody>
          <a:bodyPr anchor="b"/>
          <a:lstStyle>
            <a:lvl1pPr algn="l">
              <a:defRPr sz="119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9000"/>
            </a:lvl1pPr>
            <a:lvl2pPr>
              <a:defRPr sz="16600"/>
            </a:lvl2pPr>
            <a:lvl3pPr>
              <a:defRPr sz="14300"/>
            </a:lvl3pPr>
            <a:lvl4pPr>
              <a:defRPr sz="11900"/>
            </a:lvl4pPr>
            <a:lvl5pPr>
              <a:defRPr sz="11900"/>
            </a:lvl5pPr>
            <a:lvl6pPr>
              <a:defRPr sz="11900"/>
            </a:lvl6pPr>
            <a:lvl7pPr>
              <a:defRPr sz="11900"/>
            </a:lvl7pPr>
            <a:lvl8pPr>
              <a:defRPr sz="11900"/>
            </a:lvl8pPr>
            <a:lvl9pPr>
              <a:defRPr sz="1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4" y="6888483"/>
            <a:ext cx="14439903" cy="22517102"/>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20C4C54-4F36-4B74-9E89-F025007E63D8}" type="datetimeFigureOut">
              <a:rPr lang="en-US"/>
              <a:pPr>
                <a:defRPr/>
              </a:pPr>
              <a:t>12/2/21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874C26B-CC1A-4178-B60E-F3E7FB4972C9}"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3" y="23042881"/>
            <a:ext cx="26334720" cy="2720342"/>
          </a:xfrm>
        </p:spPr>
        <p:txBody>
          <a:bodyPr anchor="b"/>
          <a:lstStyle>
            <a:lvl1pPr algn="l">
              <a:defRPr sz="11900" b="1"/>
            </a:lvl1pPr>
          </a:lstStyle>
          <a:p>
            <a:r>
              <a:rPr lang="en-US"/>
              <a:t>Click to edit Master title style</a:t>
            </a:r>
          </a:p>
        </p:txBody>
      </p:sp>
      <p:sp>
        <p:nvSpPr>
          <p:cNvPr id="3" name="Picture Placeholder 2"/>
          <p:cNvSpPr>
            <a:spLocks noGrp="1"/>
          </p:cNvSpPr>
          <p:nvPr>
            <p:ph type="pic" idx="1"/>
          </p:nvPr>
        </p:nvSpPr>
        <p:spPr>
          <a:xfrm>
            <a:off x="8602983" y="2941320"/>
            <a:ext cx="26334720" cy="19751040"/>
          </a:xfrm>
        </p:spPr>
        <p:txBody>
          <a:bodyPr rtlCol="0">
            <a:normAutofit/>
          </a:bodyPr>
          <a:lstStyle>
            <a:lvl1pPr marL="0" indent="0">
              <a:buNone/>
              <a:defRPr sz="19000"/>
            </a:lvl1pPr>
            <a:lvl2pPr marL="2717048" indent="0">
              <a:buNone/>
              <a:defRPr sz="16600"/>
            </a:lvl2pPr>
            <a:lvl3pPr marL="5434096" indent="0">
              <a:buNone/>
              <a:defRPr sz="14300"/>
            </a:lvl3pPr>
            <a:lvl4pPr marL="8151144" indent="0">
              <a:buNone/>
              <a:defRPr sz="11900"/>
            </a:lvl4pPr>
            <a:lvl5pPr marL="10868193" indent="0">
              <a:buNone/>
              <a:defRPr sz="11900"/>
            </a:lvl5pPr>
            <a:lvl6pPr marL="13585241" indent="0">
              <a:buNone/>
              <a:defRPr sz="11900"/>
            </a:lvl6pPr>
            <a:lvl7pPr marL="16302289" indent="0">
              <a:buNone/>
              <a:defRPr sz="11900"/>
            </a:lvl7pPr>
            <a:lvl8pPr marL="19019337" indent="0">
              <a:buNone/>
              <a:defRPr sz="11900"/>
            </a:lvl8pPr>
            <a:lvl9pPr marL="21736385" indent="0">
              <a:buNone/>
              <a:defRPr sz="11900"/>
            </a:lvl9pPr>
          </a:lstStyle>
          <a:p>
            <a:pPr lvl="0"/>
            <a:endParaRPr lang="en-US" noProof="0" dirty="0"/>
          </a:p>
        </p:txBody>
      </p:sp>
      <p:sp>
        <p:nvSpPr>
          <p:cNvPr id="4" name="Text Placeholder 3"/>
          <p:cNvSpPr>
            <a:spLocks noGrp="1"/>
          </p:cNvSpPr>
          <p:nvPr>
            <p:ph type="body" sz="half" idx="2"/>
          </p:nvPr>
        </p:nvSpPr>
        <p:spPr>
          <a:xfrm>
            <a:off x="8602983" y="25763223"/>
            <a:ext cx="26334720" cy="3863338"/>
          </a:xfrm>
        </p:spPr>
        <p:txBody>
          <a:bodyPr/>
          <a:lstStyle>
            <a:lvl1pPr marL="0" indent="0">
              <a:buNone/>
              <a:defRPr sz="8300"/>
            </a:lvl1pPr>
            <a:lvl2pPr marL="2717048" indent="0">
              <a:buNone/>
              <a:defRPr sz="7100"/>
            </a:lvl2pPr>
            <a:lvl3pPr marL="5434096" indent="0">
              <a:buNone/>
              <a:defRPr sz="5900"/>
            </a:lvl3pPr>
            <a:lvl4pPr marL="8151144" indent="0">
              <a:buNone/>
              <a:defRPr sz="5300"/>
            </a:lvl4pPr>
            <a:lvl5pPr marL="10868193" indent="0">
              <a:buNone/>
              <a:defRPr sz="5300"/>
            </a:lvl5pPr>
            <a:lvl6pPr marL="13585241" indent="0">
              <a:buNone/>
              <a:defRPr sz="5300"/>
            </a:lvl6pPr>
            <a:lvl7pPr marL="16302289" indent="0">
              <a:buNone/>
              <a:defRPr sz="5300"/>
            </a:lvl7pPr>
            <a:lvl8pPr marL="19019337" indent="0">
              <a:buNone/>
              <a:defRPr sz="5300"/>
            </a:lvl8pPr>
            <a:lvl9pPr marL="21736385" indent="0">
              <a:buNone/>
              <a:defRPr sz="53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467C08E-0A00-48C6-A80D-5FC91921BC41}" type="datetimeFigureOut">
              <a:rPr lang="en-US"/>
              <a:pPr>
                <a:defRPr/>
              </a:pPr>
              <a:t>12/2/21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E827E4F-F5C6-4862-94CA-C4B22149AC90}"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543410" tIns="271705" rIns="543410" bIns="271705"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543410" tIns="271705" rIns="543410" bIns="27170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543410" tIns="271705" rIns="543410" bIns="271705" rtlCol="0" anchor="ctr"/>
          <a:lstStyle>
            <a:lvl1pPr algn="l" defTabSz="5434096" fontAlgn="auto">
              <a:spcBef>
                <a:spcPts val="0"/>
              </a:spcBef>
              <a:spcAft>
                <a:spcPts val="0"/>
              </a:spcAft>
              <a:defRPr sz="7100">
                <a:solidFill>
                  <a:schemeClr val="tx1">
                    <a:tint val="75000"/>
                  </a:schemeClr>
                </a:solidFill>
                <a:latin typeface="+mn-lt"/>
              </a:defRPr>
            </a:lvl1pPr>
          </a:lstStyle>
          <a:p>
            <a:pPr>
              <a:defRPr/>
            </a:pPr>
            <a:fld id="{87300A0D-7207-487D-908C-4AEA2EF85CE2}" type="datetimeFigureOut">
              <a:rPr lang="en-US"/>
              <a:pPr>
                <a:defRPr/>
              </a:pPr>
              <a:t>12/2/21</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543410" tIns="271705" rIns="543410" bIns="271705" rtlCol="0" anchor="ctr"/>
          <a:lstStyle>
            <a:lvl1pPr algn="ctr" defTabSz="5434096" fontAlgn="auto">
              <a:spcBef>
                <a:spcPts val="0"/>
              </a:spcBef>
              <a:spcAft>
                <a:spcPts val="0"/>
              </a:spcAft>
              <a:defRPr sz="71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543410" tIns="271705" rIns="543410" bIns="271705" rtlCol="0" anchor="ctr"/>
          <a:lstStyle>
            <a:lvl1pPr algn="r" defTabSz="5434096" fontAlgn="auto">
              <a:spcBef>
                <a:spcPts val="0"/>
              </a:spcBef>
              <a:spcAft>
                <a:spcPts val="0"/>
              </a:spcAft>
              <a:defRPr sz="7100">
                <a:solidFill>
                  <a:schemeClr val="tx1">
                    <a:tint val="75000"/>
                  </a:schemeClr>
                </a:solidFill>
                <a:latin typeface="+mn-lt"/>
              </a:defRPr>
            </a:lvl1pPr>
          </a:lstStyle>
          <a:p>
            <a:pPr>
              <a:defRPr/>
            </a:pPr>
            <a:fld id="{72DC459E-AD4C-4940-ADEC-7136996A8BE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5434013" rtl="0" eaLnBrk="0" fontAlgn="base" hangingPunct="0">
        <a:spcBef>
          <a:spcPct val="0"/>
        </a:spcBef>
        <a:spcAft>
          <a:spcPct val="0"/>
        </a:spcAft>
        <a:defRPr sz="26100" kern="1200">
          <a:solidFill>
            <a:schemeClr val="tx1"/>
          </a:solidFill>
          <a:latin typeface="+mj-lt"/>
          <a:ea typeface="+mj-ea"/>
          <a:cs typeface="+mj-cs"/>
        </a:defRPr>
      </a:lvl1pPr>
      <a:lvl2pPr algn="ctr" defTabSz="5434013" rtl="0" eaLnBrk="0" fontAlgn="base" hangingPunct="0">
        <a:spcBef>
          <a:spcPct val="0"/>
        </a:spcBef>
        <a:spcAft>
          <a:spcPct val="0"/>
        </a:spcAft>
        <a:defRPr sz="26100">
          <a:solidFill>
            <a:schemeClr val="tx1"/>
          </a:solidFill>
          <a:latin typeface="Calibri" pitchFamily="34" charset="0"/>
        </a:defRPr>
      </a:lvl2pPr>
      <a:lvl3pPr algn="ctr" defTabSz="5434013" rtl="0" eaLnBrk="0" fontAlgn="base" hangingPunct="0">
        <a:spcBef>
          <a:spcPct val="0"/>
        </a:spcBef>
        <a:spcAft>
          <a:spcPct val="0"/>
        </a:spcAft>
        <a:defRPr sz="26100">
          <a:solidFill>
            <a:schemeClr val="tx1"/>
          </a:solidFill>
          <a:latin typeface="Calibri" pitchFamily="34" charset="0"/>
        </a:defRPr>
      </a:lvl3pPr>
      <a:lvl4pPr algn="ctr" defTabSz="5434013" rtl="0" eaLnBrk="0" fontAlgn="base" hangingPunct="0">
        <a:spcBef>
          <a:spcPct val="0"/>
        </a:spcBef>
        <a:spcAft>
          <a:spcPct val="0"/>
        </a:spcAft>
        <a:defRPr sz="26100">
          <a:solidFill>
            <a:schemeClr val="tx1"/>
          </a:solidFill>
          <a:latin typeface="Calibri" pitchFamily="34" charset="0"/>
        </a:defRPr>
      </a:lvl4pPr>
      <a:lvl5pPr algn="ctr" defTabSz="5434013" rtl="0" eaLnBrk="0" fontAlgn="base" hangingPunct="0">
        <a:spcBef>
          <a:spcPct val="0"/>
        </a:spcBef>
        <a:spcAft>
          <a:spcPct val="0"/>
        </a:spcAft>
        <a:defRPr sz="26100">
          <a:solidFill>
            <a:schemeClr val="tx1"/>
          </a:solidFill>
          <a:latin typeface="Calibri" pitchFamily="34" charset="0"/>
        </a:defRPr>
      </a:lvl5pPr>
      <a:lvl6pPr marL="457200" algn="ctr" defTabSz="5434013" rtl="0" fontAlgn="base">
        <a:spcBef>
          <a:spcPct val="0"/>
        </a:spcBef>
        <a:spcAft>
          <a:spcPct val="0"/>
        </a:spcAft>
        <a:defRPr sz="26100">
          <a:solidFill>
            <a:schemeClr val="tx1"/>
          </a:solidFill>
          <a:latin typeface="Calibri" pitchFamily="34" charset="0"/>
        </a:defRPr>
      </a:lvl6pPr>
      <a:lvl7pPr marL="914400" algn="ctr" defTabSz="5434013" rtl="0" fontAlgn="base">
        <a:spcBef>
          <a:spcPct val="0"/>
        </a:spcBef>
        <a:spcAft>
          <a:spcPct val="0"/>
        </a:spcAft>
        <a:defRPr sz="26100">
          <a:solidFill>
            <a:schemeClr val="tx1"/>
          </a:solidFill>
          <a:latin typeface="Calibri" pitchFamily="34" charset="0"/>
        </a:defRPr>
      </a:lvl7pPr>
      <a:lvl8pPr marL="1371600" algn="ctr" defTabSz="5434013" rtl="0" fontAlgn="base">
        <a:spcBef>
          <a:spcPct val="0"/>
        </a:spcBef>
        <a:spcAft>
          <a:spcPct val="0"/>
        </a:spcAft>
        <a:defRPr sz="26100">
          <a:solidFill>
            <a:schemeClr val="tx1"/>
          </a:solidFill>
          <a:latin typeface="Calibri" pitchFamily="34" charset="0"/>
        </a:defRPr>
      </a:lvl8pPr>
      <a:lvl9pPr marL="1828800" algn="ctr" defTabSz="5434013" rtl="0" fontAlgn="base">
        <a:spcBef>
          <a:spcPct val="0"/>
        </a:spcBef>
        <a:spcAft>
          <a:spcPct val="0"/>
        </a:spcAft>
        <a:defRPr sz="26100">
          <a:solidFill>
            <a:schemeClr val="tx1"/>
          </a:solidFill>
          <a:latin typeface="Calibri" pitchFamily="34" charset="0"/>
        </a:defRPr>
      </a:lvl9pPr>
    </p:titleStyle>
    <p:bodyStyle>
      <a:lvl1pPr marL="2036763" indent="-2036763" algn="l" defTabSz="5434013" rtl="0" eaLnBrk="0" fontAlgn="base" hangingPunct="0">
        <a:spcBef>
          <a:spcPct val="20000"/>
        </a:spcBef>
        <a:spcAft>
          <a:spcPct val="0"/>
        </a:spcAft>
        <a:buFont typeface="Arial" charset="0"/>
        <a:buChar char="•"/>
        <a:defRPr sz="19000" kern="1200">
          <a:solidFill>
            <a:schemeClr val="tx1"/>
          </a:solidFill>
          <a:latin typeface="+mn-lt"/>
          <a:ea typeface="+mn-ea"/>
          <a:cs typeface="+mn-cs"/>
        </a:defRPr>
      </a:lvl1pPr>
      <a:lvl2pPr marL="4414838" indent="-1697038" algn="l" defTabSz="5434013" rtl="0" eaLnBrk="0" fontAlgn="base" hangingPunct="0">
        <a:spcBef>
          <a:spcPct val="20000"/>
        </a:spcBef>
        <a:spcAft>
          <a:spcPct val="0"/>
        </a:spcAft>
        <a:buFont typeface="Arial" charset="0"/>
        <a:buChar char="–"/>
        <a:defRPr sz="16600" kern="1200">
          <a:solidFill>
            <a:schemeClr val="tx1"/>
          </a:solidFill>
          <a:latin typeface="+mn-lt"/>
          <a:ea typeface="+mn-ea"/>
          <a:cs typeface="+mn-cs"/>
        </a:defRPr>
      </a:lvl2pPr>
      <a:lvl3pPr marL="6791325" indent="-1357313" algn="l" defTabSz="5434013" rtl="0" eaLnBrk="0" fontAlgn="base" hangingPunct="0">
        <a:spcBef>
          <a:spcPct val="20000"/>
        </a:spcBef>
        <a:spcAft>
          <a:spcPct val="0"/>
        </a:spcAft>
        <a:buFont typeface="Arial" charset="0"/>
        <a:buChar char="•"/>
        <a:defRPr sz="14300" kern="1200">
          <a:solidFill>
            <a:schemeClr val="tx1"/>
          </a:solidFill>
          <a:latin typeface="+mn-lt"/>
          <a:ea typeface="+mn-ea"/>
          <a:cs typeface="+mn-cs"/>
        </a:defRPr>
      </a:lvl3pPr>
      <a:lvl4pPr marL="9509125" indent="-1357313" algn="l" defTabSz="5434013" rtl="0" eaLnBrk="0" fontAlgn="base" hangingPunct="0">
        <a:spcBef>
          <a:spcPct val="20000"/>
        </a:spcBef>
        <a:spcAft>
          <a:spcPct val="0"/>
        </a:spcAft>
        <a:buFont typeface="Arial" charset="0"/>
        <a:buChar char="–"/>
        <a:defRPr sz="11900" kern="1200">
          <a:solidFill>
            <a:schemeClr val="tx1"/>
          </a:solidFill>
          <a:latin typeface="+mn-lt"/>
          <a:ea typeface="+mn-ea"/>
          <a:cs typeface="+mn-cs"/>
        </a:defRPr>
      </a:lvl4pPr>
      <a:lvl5pPr marL="12225338" indent="-1357313" algn="l" defTabSz="5434013" rtl="0" eaLnBrk="0" fontAlgn="base" hangingPunct="0">
        <a:spcBef>
          <a:spcPct val="20000"/>
        </a:spcBef>
        <a:spcAft>
          <a:spcPct val="0"/>
        </a:spcAft>
        <a:buFont typeface="Arial" charset="0"/>
        <a:buChar char="»"/>
        <a:defRPr sz="11900" kern="1200">
          <a:solidFill>
            <a:schemeClr val="tx1"/>
          </a:solidFill>
          <a:latin typeface="+mn-lt"/>
          <a:ea typeface="+mn-ea"/>
          <a:cs typeface="+mn-cs"/>
        </a:defRPr>
      </a:lvl5pPr>
      <a:lvl6pPr marL="14943765"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6pPr>
      <a:lvl7pPr marL="17660813"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7pPr>
      <a:lvl8pPr marL="20377861"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8pPr>
      <a:lvl9pPr marL="23094909" indent="-1358524" algn="l" defTabSz="5434096" rtl="0" eaLnBrk="1" latinLnBrk="0" hangingPunct="1">
        <a:spcBef>
          <a:spcPct val="20000"/>
        </a:spcBef>
        <a:buFont typeface="Arial" pitchFamily="34" charset="0"/>
        <a:buChar char="•"/>
        <a:defRPr sz="11900" kern="1200">
          <a:solidFill>
            <a:schemeClr val="tx1"/>
          </a:solidFill>
          <a:latin typeface="+mn-lt"/>
          <a:ea typeface="+mn-ea"/>
          <a:cs typeface="+mn-cs"/>
        </a:defRPr>
      </a:lvl9pPr>
    </p:bodyStyle>
    <p:otherStyle>
      <a:defPPr>
        <a:defRPr lang="en-US"/>
      </a:defPPr>
      <a:lvl1pPr marL="0" algn="l" defTabSz="5434096" rtl="0" eaLnBrk="1" latinLnBrk="0" hangingPunct="1">
        <a:defRPr sz="10700" kern="1200">
          <a:solidFill>
            <a:schemeClr val="tx1"/>
          </a:solidFill>
          <a:latin typeface="+mn-lt"/>
          <a:ea typeface="+mn-ea"/>
          <a:cs typeface="+mn-cs"/>
        </a:defRPr>
      </a:lvl1pPr>
      <a:lvl2pPr marL="2717048" algn="l" defTabSz="5434096" rtl="0" eaLnBrk="1" latinLnBrk="0" hangingPunct="1">
        <a:defRPr sz="10700" kern="1200">
          <a:solidFill>
            <a:schemeClr val="tx1"/>
          </a:solidFill>
          <a:latin typeface="+mn-lt"/>
          <a:ea typeface="+mn-ea"/>
          <a:cs typeface="+mn-cs"/>
        </a:defRPr>
      </a:lvl2pPr>
      <a:lvl3pPr marL="5434096" algn="l" defTabSz="5434096" rtl="0" eaLnBrk="1" latinLnBrk="0" hangingPunct="1">
        <a:defRPr sz="10700" kern="1200">
          <a:solidFill>
            <a:schemeClr val="tx1"/>
          </a:solidFill>
          <a:latin typeface="+mn-lt"/>
          <a:ea typeface="+mn-ea"/>
          <a:cs typeface="+mn-cs"/>
        </a:defRPr>
      </a:lvl3pPr>
      <a:lvl4pPr marL="8151144" algn="l" defTabSz="5434096" rtl="0" eaLnBrk="1" latinLnBrk="0" hangingPunct="1">
        <a:defRPr sz="10700" kern="1200">
          <a:solidFill>
            <a:schemeClr val="tx1"/>
          </a:solidFill>
          <a:latin typeface="+mn-lt"/>
          <a:ea typeface="+mn-ea"/>
          <a:cs typeface="+mn-cs"/>
        </a:defRPr>
      </a:lvl4pPr>
      <a:lvl5pPr marL="10868193" algn="l" defTabSz="5434096" rtl="0" eaLnBrk="1" latinLnBrk="0" hangingPunct="1">
        <a:defRPr sz="10700" kern="1200">
          <a:solidFill>
            <a:schemeClr val="tx1"/>
          </a:solidFill>
          <a:latin typeface="+mn-lt"/>
          <a:ea typeface="+mn-ea"/>
          <a:cs typeface="+mn-cs"/>
        </a:defRPr>
      </a:lvl5pPr>
      <a:lvl6pPr marL="13585241" algn="l" defTabSz="5434096" rtl="0" eaLnBrk="1" latinLnBrk="0" hangingPunct="1">
        <a:defRPr sz="10700" kern="1200">
          <a:solidFill>
            <a:schemeClr val="tx1"/>
          </a:solidFill>
          <a:latin typeface="+mn-lt"/>
          <a:ea typeface="+mn-ea"/>
          <a:cs typeface="+mn-cs"/>
        </a:defRPr>
      </a:lvl6pPr>
      <a:lvl7pPr marL="16302289" algn="l" defTabSz="5434096" rtl="0" eaLnBrk="1" latinLnBrk="0" hangingPunct="1">
        <a:defRPr sz="10700" kern="1200">
          <a:solidFill>
            <a:schemeClr val="tx1"/>
          </a:solidFill>
          <a:latin typeface="+mn-lt"/>
          <a:ea typeface="+mn-ea"/>
          <a:cs typeface="+mn-cs"/>
        </a:defRPr>
      </a:lvl7pPr>
      <a:lvl8pPr marL="19019337" algn="l" defTabSz="5434096" rtl="0" eaLnBrk="1" latinLnBrk="0" hangingPunct="1">
        <a:defRPr sz="10700" kern="1200">
          <a:solidFill>
            <a:schemeClr val="tx1"/>
          </a:solidFill>
          <a:latin typeface="+mn-lt"/>
          <a:ea typeface="+mn-ea"/>
          <a:cs typeface="+mn-cs"/>
        </a:defRPr>
      </a:lvl8pPr>
      <a:lvl9pPr marL="21736385" algn="l" defTabSz="5434096" rtl="0" eaLnBrk="1" latinLnBrk="0" hangingPunct="1">
        <a:defRPr sz="10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15AAF2-B2B7-0A4F-A632-63B01C506EC9}"/>
              </a:ext>
            </a:extLst>
          </p:cNvPr>
          <p:cNvSpPr/>
          <p:nvPr/>
        </p:nvSpPr>
        <p:spPr>
          <a:xfrm>
            <a:off x="609600" y="614571"/>
            <a:ext cx="42672000" cy="6545891"/>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67010A2E-3EB6-554B-AF77-2153A7B3DFC6}"/>
              </a:ext>
            </a:extLst>
          </p:cNvPr>
          <p:cNvSpPr txBox="1"/>
          <p:nvPr/>
        </p:nvSpPr>
        <p:spPr>
          <a:xfrm>
            <a:off x="6608403" y="923605"/>
            <a:ext cx="28980333" cy="3416320"/>
          </a:xfrm>
          <a:prstGeom prst="rect">
            <a:avLst/>
          </a:prstGeom>
          <a:noFill/>
        </p:spPr>
        <p:txBody>
          <a:bodyPr wrap="square" rtlCol="0">
            <a:spAutoFit/>
          </a:bodyPr>
          <a:lstStyle/>
          <a:p>
            <a:pPr algn="ctr"/>
            <a:r>
              <a:rPr lang="en-US" sz="7200" b="1" dirty="0"/>
              <a:t>Neuroprotective Benefits of Active Compression Decompression (ACD), Impedance Threshold Device (ITD), and Controlled Sequence Elevation (CSE) Methodology in Cardiac Resuscitation </a:t>
            </a:r>
          </a:p>
        </p:txBody>
      </p:sp>
      <p:grpSp>
        <p:nvGrpSpPr>
          <p:cNvPr id="9" name="Group 8">
            <a:extLst>
              <a:ext uri="{FF2B5EF4-FFF2-40B4-BE49-F238E27FC236}">
                <a16:creationId xmlns:a16="http://schemas.microsoft.com/office/drawing/2014/main" id="{C9106844-B481-6C46-82AD-47C0E5C78A82}"/>
              </a:ext>
            </a:extLst>
          </p:cNvPr>
          <p:cNvGrpSpPr/>
          <p:nvPr/>
        </p:nvGrpSpPr>
        <p:grpSpPr>
          <a:xfrm>
            <a:off x="1215864" y="1777259"/>
            <a:ext cx="6175536" cy="1806613"/>
            <a:chOff x="1257298" y="648994"/>
            <a:chExt cx="11158538" cy="2971800"/>
          </a:xfrm>
        </p:grpSpPr>
        <p:pic>
          <p:nvPicPr>
            <p:cNvPr id="10" name="Picture 1">
              <a:extLst>
                <a:ext uri="{FF2B5EF4-FFF2-40B4-BE49-F238E27FC236}">
                  <a16:creationId xmlns:a16="http://schemas.microsoft.com/office/drawing/2014/main" id="{8BC3D697-20EE-0B4E-8B93-FB4AA7760525}"/>
                </a:ext>
              </a:extLst>
            </p:cNvPr>
            <p:cNvPicPr>
              <a:picLocks noChangeAspect="1" noChangeArrowheads="1"/>
            </p:cNvPicPr>
            <p:nvPr/>
          </p:nvPicPr>
          <p:blipFill>
            <a:blip r:embed="rId2"/>
            <a:srcRect r="85820"/>
            <a:stretch>
              <a:fillRect/>
            </a:stretch>
          </p:blipFill>
          <p:spPr bwMode="auto">
            <a:xfrm>
              <a:off x="1257298" y="648994"/>
              <a:ext cx="3157538" cy="2971800"/>
            </a:xfrm>
            <a:prstGeom prst="rect">
              <a:avLst/>
            </a:prstGeom>
            <a:noFill/>
            <a:ln w="9525">
              <a:noFill/>
              <a:miter lim="800000"/>
              <a:headEnd/>
              <a:tailEnd/>
            </a:ln>
          </p:spPr>
        </p:pic>
        <p:pic>
          <p:nvPicPr>
            <p:cNvPr id="11" name="Picture 1">
              <a:extLst>
                <a:ext uri="{FF2B5EF4-FFF2-40B4-BE49-F238E27FC236}">
                  <a16:creationId xmlns:a16="http://schemas.microsoft.com/office/drawing/2014/main" id="{4523CDAD-7291-AD46-8E6F-6ECCEDEB2C00}"/>
                </a:ext>
              </a:extLst>
            </p:cNvPr>
            <p:cNvPicPr>
              <a:picLocks noChangeAspect="1" noChangeArrowheads="1"/>
            </p:cNvPicPr>
            <p:nvPr/>
          </p:nvPicPr>
          <p:blipFill>
            <a:blip r:embed="rId2"/>
            <a:srcRect l="16338"/>
            <a:stretch>
              <a:fillRect/>
            </a:stretch>
          </p:blipFill>
          <p:spPr bwMode="auto">
            <a:xfrm>
              <a:off x="4414836" y="1496658"/>
              <a:ext cx="8001000" cy="1276472"/>
            </a:xfrm>
            <a:prstGeom prst="rect">
              <a:avLst/>
            </a:prstGeom>
            <a:noFill/>
            <a:ln w="9525">
              <a:noFill/>
              <a:miter lim="800000"/>
              <a:headEnd/>
              <a:tailEnd/>
            </a:ln>
          </p:spPr>
        </p:pic>
      </p:grpSp>
      <p:pic>
        <p:nvPicPr>
          <p:cNvPr id="13" name="Picture 12" descr="Text&#10;&#10;Description automatically generated with medium confidence">
            <a:extLst>
              <a:ext uri="{FF2B5EF4-FFF2-40B4-BE49-F238E27FC236}">
                <a16:creationId xmlns:a16="http://schemas.microsoft.com/office/drawing/2014/main" id="{A97C888D-47A9-0A47-9E13-E0BDE4BCA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8736" y="1956433"/>
            <a:ext cx="7086600" cy="1350664"/>
          </a:xfrm>
          <a:prstGeom prst="rect">
            <a:avLst/>
          </a:prstGeom>
        </p:spPr>
      </p:pic>
      <p:sp>
        <p:nvSpPr>
          <p:cNvPr id="14" name="TextBox 13">
            <a:extLst>
              <a:ext uri="{FF2B5EF4-FFF2-40B4-BE49-F238E27FC236}">
                <a16:creationId xmlns:a16="http://schemas.microsoft.com/office/drawing/2014/main" id="{F7F2271E-876D-EB4B-BEBE-39281DCB0977}"/>
              </a:ext>
            </a:extLst>
          </p:cNvPr>
          <p:cNvSpPr txBox="1"/>
          <p:nvPr/>
        </p:nvSpPr>
        <p:spPr>
          <a:xfrm>
            <a:off x="1215864" y="5033935"/>
            <a:ext cx="41452800" cy="1938992"/>
          </a:xfrm>
          <a:prstGeom prst="rect">
            <a:avLst/>
          </a:prstGeom>
          <a:noFill/>
        </p:spPr>
        <p:txBody>
          <a:bodyPr wrap="square" rtlCol="0">
            <a:spAutoFit/>
          </a:bodyPr>
          <a:lstStyle/>
          <a:p>
            <a:endParaRPr lang="en-US" sz="4000" dirty="0"/>
          </a:p>
          <a:p>
            <a:pPr algn="ctr"/>
            <a:r>
              <a:rPr lang="en-US" sz="4000" baseline="30000" dirty="0"/>
              <a:t>a</a:t>
            </a:r>
            <a:r>
              <a:rPr lang="en-US" sz="4000" dirty="0"/>
              <a:t> Department of Emergency Medicine, Hennepin Healthcare, Minneapolis, MN, USA, </a:t>
            </a:r>
            <a:r>
              <a:rPr lang="en-US" sz="4000" baseline="30000" dirty="0"/>
              <a:t>b </a:t>
            </a:r>
            <a:r>
              <a:rPr lang="en-US" sz="4000" dirty="0"/>
              <a:t>Hennepin Healthcare Research Institute, Minneapolis MN, USA, </a:t>
            </a:r>
            <a:r>
              <a:rPr lang="en-US" sz="4000" baseline="30000" dirty="0"/>
              <a:t>c </a:t>
            </a:r>
            <a:r>
              <a:rPr lang="en-US" sz="4000" dirty="0"/>
              <a:t>Department of Emergency Medicine, University of Minnesota, Minneapolis, MN, USA, </a:t>
            </a:r>
            <a:r>
              <a:rPr lang="en-US" sz="4000" baseline="30000" dirty="0"/>
              <a:t>d </a:t>
            </a:r>
            <a:r>
              <a:rPr lang="en-US" sz="4000" dirty="0"/>
              <a:t>Scripps College, Claremont, CA, USA</a:t>
            </a:r>
          </a:p>
        </p:txBody>
      </p:sp>
      <p:sp>
        <p:nvSpPr>
          <p:cNvPr id="15" name="TextBox 14">
            <a:extLst>
              <a:ext uri="{FF2B5EF4-FFF2-40B4-BE49-F238E27FC236}">
                <a16:creationId xmlns:a16="http://schemas.microsoft.com/office/drawing/2014/main" id="{9E805440-EEDA-5842-BE01-BAAA505A9620}"/>
              </a:ext>
            </a:extLst>
          </p:cNvPr>
          <p:cNvSpPr txBox="1"/>
          <p:nvPr/>
        </p:nvSpPr>
        <p:spPr>
          <a:xfrm>
            <a:off x="2412572" y="4518937"/>
            <a:ext cx="40919400" cy="2600712"/>
          </a:xfrm>
          <a:prstGeom prst="rect">
            <a:avLst/>
          </a:prstGeom>
          <a:noFill/>
        </p:spPr>
        <p:txBody>
          <a:bodyPr wrap="square" rtlCol="0">
            <a:spAutoFit/>
          </a:bodyPr>
          <a:lstStyle/>
          <a:p>
            <a:r>
              <a:rPr lang="en-US" sz="5700" b="1" dirty="0"/>
              <a:t>Natalie Tsai</a:t>
            </a:r>
            <a:r>
              <a:rPr lang="en-US" sz="5700" b="1" baseline="30000" dirty="0"/>
              <a:t> </a:t>
            </a:r>
            <a:r>
              <a:rPr lang="en-US" sz="5700" baseline="30000" dirty="0"/>
              <a:t>b,d</a:t>
            </a:r>
            <a:r>
              <a:rPr lang="en-US" sz="5700" dirty="0"/>
              <a:t>, Johanna C. Moore, MD </a:t>
            </a:r>
            <a:r>
              <a:rPr lang="en-US" sz="5700" baseline="30000" dirty="0"/>
              <a:t>a,b,c</a:t>
            </a:r>
            <a:r>
              <a:rPr lang="en-US" sz="5700" dirty="0"/>
              <a:t>, Keith G. Lurie MD </a:t>
            </a:r>
            <a:r>
              <a:rPr lang="en-US" sz="5700" baseline="30000" dirty="0"/>
              <a:t>b,c</a:t>
            </a:r>
            <a:r>
              <a:rPr lang="en-US" sz="5700" dirty="0"/>
              <a:t>, Anja Metzger, PhD </a:t>
            </a:r>
            <a:r>
              <a:rPr lang="en-US" sz="5700" baseline="30000" dirty="0"/>
              <a:t>b</a:t>
            </a:r>
            <a:r>
              <a:rPr lang="en-US" sz="5700" dirty="0"/>
              <a:t>,  Michael Lick</a:t>
            </a:r>
            <a:r>
              <a:rPr lang="en-US" sz="5700" baseline="30000" dirty="0"/>
              <a:t> b</a:t>
            </a:r>
            <a:r>
              <a:rPr lang="en-US" sz="5700" dirty="0"/>
              <a:t>, Bayert Salverda</a:t>
            </a:r>
            <a:r>
              <a:rPr lang="en-US" sz="5700" baseline="30000" dirty="0"/>
              <a:t> b</a:t>
            </a:r>
          </a:p>
          <a:p>
            <a:endParaRPr lang="en-US" dirty="0"/>
          </a:p>
        </p:txBody>
      </p:sp>
      <p:sp>
        <p:nvSpPr>
          <p:cNvPr id="16" name="Rectangle 15">
            <a:extLst>
              <a:ext uri="{FF2B5EF4-FFF2-40B4-BE49-F238E27FC236}">
                <a16:creationId xmlns:a16="http://schemas.microsoft.com/office/drawing/2014/main" id="{31B935EF-527D-6149-868F-5B48B3CED681}"/>
              </a:ext>
            </a:extLst>
          </p:cNvPr>
          <p:cNvSpPr/>
          <p:nvPr/>
        </p:nvSpPr>
        <p:spPr>
          <a:xfrm>
            <a:off x="609600" y="7487925"/>
            <a:ext cx="9171433" cy="783958"/>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Introduction</a:t>
            </a:r>
            <a:endParaRPr lang="en-US" sz="6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653D346-5282-1B45-B667-AE8BC27C25B0}"/>
              </a:ext>
            </a:extLst>
          </p:cNvPr>
          <p:cNvSpPr txBox="1"/>
          <p:nvPr/>
        </p:nvSpPr>
        <p:spPr>
          <a:xfrm>
            <a:off x="731160" y="8451563"/>
            <a:ext cx="9088562" cy="15481161"/>
          </a:xfrm>
          <a:prstGeom prst="rect">
            <a:avLst/>
          </a:prstGeom>
          <a:noFill/>
          <a:ln>
            <a:noFill/>
          </a:ln>
        </p:spPr>
        <p:txBody>
          <a:bodyPr wrap="square" rtlCol="0">
            <a:spAutoFit/>
          </a:bodyPr>
          <a:lstStyle/>
          <a:p>
            <a:pPr algn="just"/>
            <a:r>
              <a:rPr lang="en-US" sz="4000" dirty="0"/>
              <a:t>Sudden cardiac arrest is a state in which an individual’s heart suddenly stops beating and blood flow to the rest of the body is inadequate. Treatment for cardiac arrest requires cardiopulmonary resuscitation (CPR).  Current standards of CPR are failing to provide patients with favorable outcomes. Only an abysmal 10% of out-of-hospital sudden cardiac arrest patients survive neurologically intact.</a:t>
            </a:r>
          </a:p>
          <a:p>
            <a:pPr algn="just"/>
            <a:endParaRPr lang="en-US" sz="4000" dirty="0"/>
          </a:p>
          <a:p>
            <a:pPr algn="just"/>
            <a:r>
              <a:rPr lang="en-US" sz="4000" dirty="0"/>
              <a:t>Recent technologies and methodologies have been created to combat poor blood flow:</a:t>
            </a:r>
          </a:p>
          <a:p>
            <a:pPr marL="571500" indent="-571500" algn="just">
              <a:buFont typeface="Arial" panose="020B0604020202020204" pitchFamily="34" charset="0"/>
              <a:buChar char="•"/>
            </a:pPr>
            <a:r>
              <a:rPr lang="en-US" sz="4000" dirty="0"/>
              <a:t>Active compression decompression (ACD) device &amp; impedance threshold device (ITD): increases blood refill in the heart by creating a negative vacuum in the chest.</a:t>
            </a:r>
          </a:p>
          <a:p>
            <a:pPr marL="571500" indent="-571500" algn="just">
              <a:buFont typeface="Arial" panose="020B0604020202020204" pitchFamily="34" charset="0"/>
              <a:buChar char="•"/>
            </a:pPr>
            <a:r>
              <a:rPr lang="en-US" sz="4000" dirty="0"/>
              <a:t>Controlled sequence elevation (CSE): gradually raising the head and thorax prevents blood from pooling in the brain and decreases intracranial pressure.</a:t>
            </a:r>
          </a:p>
        </p:txBody>
      </p:sp>
      <p:sp>
        <p:nvSpPr>
          <p:cNvPr id="18" name="Rectangle 17">
            <a:extLst>
              <a:ext uri="{FF2B5EF4-FFF2-40B4-BE49-F238E27FC236}">
                <a16:creationId xmlns:a16="http://schemas.microsoft.com/office/drawing/2014/main" id="{2C070EA1-176F-3A48-8D58-95BEB84122D6}"/>
              </a:ext>
            </a:extLst>
          </p:cNvPr>
          <p:cNvSpPr/>
          <p:nvPr/>
        </p:nvSpPr>
        <p:spPr>
          <a:xfrm>
            <a:off x="10111644" y="7515517"/>
            <a:ext cx="13961930" cy="756366"/>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Methods</a:t>
            </a:r>
            <a:endParaRPr lang="en-US" sz="60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C9A026F-3B53-9A49-A123-01B68EF426F9}"/>
              </a:ext>
            </a:extLst>
          </p:cNvPr>
          <p:cNvSpPr txBox="1"/>
          <p:nvPr/>
        </p:nvSpPr>
        <p:spPr>
          <a:xfrm>
            <a:off x="10122530" y="8306014"/>
            <a:ext cx="13951044" cy="22313801"/>
          </a:xfrm>
          <a:prstGeom prst="rect">
            <a:avLst/>
          </a:prstGeom>
          <a:noFill/>
          <a:ln>
            <a:noFill/>
          </a:ln>
        </p:spPr>
        <p:txBody>
          <a:bodyPr wrap="square" rtlCol="0">
            <a:spAutoFit/>
          </a:bodyPr>
          <a:lstStyle/>
          <a:p>
            <a:pPr algn="just"/>
            <a:r>
              <a:rPr lang="en-US" sz="3800" b="1" dirty="0"/>
              <a:t>Preparation:</a:t>
            </a:r>
          </a:p>
          <a:p>
            <a:pPr marL="571500" indent="-571500" algn="just">
              <a:buFont typeface="Arial" panose="020B0604020202020204" pitchFamily="34" charset="0"/>
              <a:buChar char="•"/>
            </a:pPr>
            <a:r>
              <a:rPr lang="en-US" sz="3800" dirty="0"/>
              <a:t>16 female Yorkshire farm pigs weighing approximately 40 kg</a:t>
            </a:r>
          </a:p>
          <a:p>
            <a:pPr marL="571500" indent="-571500" algn="just">
              <a:buFont typeface="Arial" panose="020B0604020202020204" pitchFamily="34" charset="0"/>
              <a:buChar char="•"/>
            </a:pPr>
            <a:r>
              <a:rPr lang="en-US" sz="3800" dirty="0"/>
              <a:t>Arterial and venous pressures measured using a Millar catheter threaded through the descending thoracic aorta</a:t>
            </a:r>
          </a:p>
          <a:p>
            <a:pPr marL="571500" indent="-571500" algn="just">
              <a:buFont typeface="Arial" panose="020B0604020202020204" pitchFamily="34" charset="0"/>
              <a:buChar char="•"/>
            </a:pPr>
            <a:r>
              <a:rPr lang="en-US" sz="3800" dirty="0"/>
              <a:t>A differential pressure transducer measured proximal airway pressure, O</a:t>
            </a:r>
            <a:r>
              <a:rPr lang="en-US" sz="3800" baseline="-25000" dirty="0"/>
              <a:t>2</a:t>
            </a:r>
            <a:r>
              <a:rPr lang="en-US" sz="3800" dirty="0"/>
              <a:t>, and ETCO</a:t>
            </a:r>
            <a:r>
              <a:rPr lang="en-US" sz="3800" baseline="-25000" dirty="0"/>
              <a:t>2</a:t>
            </a:r>
            <a:r>
              <a:rPr lang="en-US" sz="3800" dirty="0"/>
              <a:t> measurements</a:t>
            </a:r>
          </a:p>
          <a:p>
            <a:pPr marL="571500" indent="-571500" algn="just">
              <a:buFont typeface="Arial" panose="020B0604020202020204" pitchFamily="34" charset="0"/>
              <a:buChar char="•"/>
            </a:pPr>
            <a:endParaRPr lang="en-US" sz="3800" dirty="0"/>
          </a:p>
          <a:p>
            <a:pPr algn="just"/>
            <a:r>
              <a:rPr lang="en-US" sz="3800" b="1" dirty="0"/>
              <a:t>Experimental Protocol:</a:t>
            </a:r>
          </a:p>
          <a:p>
            <a:pPr algn="just"/>
            <a:endParaRPr lang="en-US" sz="3800" dirty="0"/>
          </a:p>
          <a:p>
            <a:pPr algn="just"/>
            <a:endParaRPr lang="en-US" sz="3800" dirty="0"/>
          </a:p>
          <a:p>
            <a:pPr algn="just"/>
            <a:endParaRPr lang="en-US" sz="3800" dirty="0"/>
          </a:p>
          <a:p>
            <a:pPr algn="just"/>
            <a:endParaRPr lang="en-US" sz="3800" dirty="0"/>
          </a:p>
          <a:p>
            <a:pPr algn="just"/>
            <a:endParaRPr lang="en-US" sz="3800" dirty="0"/>
          </a:p>
          <a:p>
            <a:pPr algn="just"/>
            <a:endParaRPr lang="en-US" sz="3800" dirty="0"/>
          </a:p>
          <a:p>
            <a:pPr algn="ctr"/>
            <a:endParaRPr lang="en-US" sz="3800" b="1" dirty="0"/>
          </a:p>
          <a:p>
            <a:pPr algn="ctr"/>
            <a:r>
              <a:rPr lang="en-US" sz="3800" b="1" dirty="0"/>
              <a:t>Figure 1. </a:t>
            </a:r>
            <a:r>
              <a:rPr lang="en-US" sz="3800" dirty="0"/>
              <a:t>ACD + ITD, CSE protocol (n=8)</a:t>
            </a:r>
          </a:p>
          <a:p>
            <a:pPr algn="just"/>
            <a:endParaRPr lang="en-US" sz="3800" dirty="0"/>
          </a:p>
          <a:p>
            <a:pPr algn="just"/>
            <a:endParaRPr lang="en-US" sz="3800" dirty="0"/>
          </a:p>
          <a:p>
            <a:pPr algn="just"/>
            <a:endParaRPr lang="en-US" sz="3800" dirty="0"/>
          </a:p>
          <a:p>
            <a:pPr algn="just"/>
            <a:endParaRPr lang="en-US" sz="3800" dirty="0"/>
          </a:p>
          <a:p>
            <a:pPr algn="just"/>
            <a:endParaRPr lang="en-US" sz="3800" dirty="0"/>
          </a:p>
          <a:p>
            <a:pPr algn="just"/>
            <a:endParaRPr lang="en-US" sz="3800" dirty="0"/>
          </a:p>
          <a:p>
            <a:pPr algn="ctr"/>
            <a:endParaRPr lang="en-US" sz="3800" b="1" dirty="0"/>
          </a:p>
          <a:p>
            <a:pPr algn="ctr"/>
            <a:r>
              <a:rPr lang="en-US" sz="3800" b="1" dirty="0"/>
              <a:t>Figure 2. </a:t>
            </a:r>
            <a:r>
              <a:rPr lang="en-US" sz="3800" dirty="0"/>
              <a:t>Conventional CPR (C-CPR) protocol (n=8)</a:t>
            </a:r>
          </a:p>
          <a:p>
            <a:pPr algn="just"/>
            <a:endParaRPr lang="en-US" sz="3800" dirty="0"/>
          </a:p>
          <a:p>
            <a:pPr marL="571500" indent="-571500" algn="just">
              <a:buFont typeface="Arial" panose="020B0604020202020204" pitchFamily="34" charset="0"/>
              <a:buChar char="•"/>
            </a:pPr>
            <a:r>
              <a:rPr lang="en-US" sz="3800" dirty="0"/>
              <a:t>In both protocols, if the animal achieved return of spontaneous circulation (ROSC) after shock, animal was stabilized and monitored for the next 24 hours</a:t>
            </a:r>
          </a:p>
          <a:p>
            <a:pPr algn="just"/>
            <a:endParaRPr lang="en-US" sz="3800" dirty="0"/>
          </a:p>
          <a:p>
            <a:pPr algn="just"/>
            <a:r>
              <a:rPr lang="en-US" sz="3800" b="1" dirty="0"/>
              <a:t>Data Collection / Analysis:</a:t>
            </a:r>
          </a:p>
          <a:p>
            <a:pPr marL="571500" indent="-571500" algn="just">
              <a:buFont typeface="Arial" panose="020B0604020202020204" pitchFamily="34" charset="0"/>
              <a:buChar char="•"/>
            </a:pPr>
            <a:r>
              <a:rPr lang="en-US" sz="3800" dirty="0"/>
              <a:t>Neurological status after 24 hours was calculated using a cerebral performance category score and a neurological deficit score.  A neurologically intact outcome was defined as a cerebral performance category score of 1 or 2.</a:t>
            </a:r>
          </a:p>
          <a:p>
            <a:pPr marL="571500" indent="-571500" algn="just">
              <a:buFont typeface="Arial" panose="020B0604020202020204" pitchFamily="34" charset="0"/>
              <a:buChar char="•"/>
            </a:pPr>
            <a:r>
              <a:rPr lang="en-US" sz="3800" dirty="0"/>
              <a:t>Neurological survival data was analyzed using Fischer's exact test </a:t>
            </a:r>
          </a:p>
          <a:p>
            <a:pPr marL="571500" indent="-571500" algn="just">
              <a:buFont typeface="Arial" panose="020B0604020202020204" pitchFamily="34" charset="0"/>
              <a:buChar char="•"/>
            </a:pPr>
            <a:r>
              <a:rPr lang="en-US" sz="3800" dirty="0"/>
              <a:t>Hemodynamic values were analyzed using an unpaired student’s t-test</a:t>
            </a:r>
          </a:p>
        </p:txBody>
      </p:sp>
      <p:pic>
        <p:nvPicPr>
          <p:cNvPr id="28" name="Picture 27" descr="Timeline&#10;&#10;Description automatically generated">
            <a:extLst>
              <a:ext uri="{FF2B5EF4-FFF2-40B4-BE49-F238E27FC236}">
                <a16:creationId xmlns:a16="http://schemas.microsoft.com/office/drawing/2014/main" id="{AF689D38-52AD-5446-BD8F-91CC8116EB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6140" y="13014847"/>
            <a:ext cx="13677439" cy="3561776"/>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7008FC73-0F3A-8A49-A9D4-38C2AF339B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22530" y="17757869"/>
            <a:ext cx="13961930" cy="3560836"/>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F9784968-CE4D-0045-AF8E-BA6C17802E2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17462" y="8457743"/>
            <a:ext cx="18461266" cy="9818660"/>
          </a:xfrm>
          <a:prstGeom prst="rect">
            <a:avLst/>
          </a:prstGeom>
        </p:spPr>
      </p:pic>
      <p:pic>
        <p:nvPicPr>
          <p:cNvPr id="34" name="Picture 33" descr="Graphical user interface, application&#10;&#10;Description automatically generated">
            <a:extLst>
              <a:ext uri="{FF2B5EF4-FFF2-40B4-BE49-F238E27FC236}">
                <a16:creationId xmlns:a16="http://schemas.microsoft.com/office/drawing/2014/main" id="{BAA86F7D-548B-6D41-B93B-BB4B1F4E469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983276" y="19954028"/>
            <a:ext cx="9524813" cy="6931376"/>
          </a:xfrm>
          <a:prstGeom prst="rect">
            <a:avLst/>
          </a:prstGeom>
        </p:spPr>
      </p:pic>
      <p:sp>
        <p:nvSpPr>
          <p:cNvPr id="35" name="Rectangle 34">
            <a:extLst>
              <a:ext uri="{FF2B5EF4-FFF2-40B4-BE49-F238E27FC236}">
                <a16:creationId xmlns:a16="http://schemas.microsoft.com/office/drawing/2014/main" id="{8EDA36C0-93E4-3646-BC28-3EFC3A556E3E}"/>
              </a:ext>
            </a:extLst>
          </p:cNvPr>
          <p:cNvSpPr/>
          <p:nvPr/>
        </p:nvSpPr>
        <p:spPr>
          <a:xfrm>
            <a:off x="24404186" y="7535389"/>
            <a:ext cx="18927786" cy="734819"/>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Results</a:t>
            </a:r>
            <a:endParaRPr lang="en-US" sz="6000" dirty="0">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159B9588-AE96-7D49-9100-99F014E96B77}"/>
              </a:ext>
            </a:extLst>
          </p:cNvPr>
          <p:cNvSpPr/>
          <p:nvPr/>
        </p:nvSpPr>
        <p:spPr>
          <a:xfrm>
            <a:off x="35164768" y="27884465"/>
            <a:ext cx="8073512" cy="85241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Acknowledgements</a:t>
            </a:r>
            <a:endParaRPr lang="en-US" sz="6000" dirty="0">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D38B4C66-49F8-9B45-AAD4-03122D7C3C2E}"/>
              </a:ext>
            </a:extLst>
          </p:cNvPr>
          <p:cNvSpPr txBox="1"/>
          <p:nvPr/>
        </p:nvSpPr>
        <p:spPr>
          <a:xfrm>
            <a:off x="24983277" y="18276403"/>
            <a:ext cx="17775881" cy="1261884"/>
          </a:xfrm>
          <a:prstGeom prst="rect">
            <a:avLst/>
          </a:prstGeom>
          <a:noFill/>
        </p:spPr>
        <p:txBody>
          <a:bodyPr wrap="square" rtlCol="0">
            <a:spAutoFit/>
          </a:bodyPr>
          <a:lstStyle/>
          <a:p>
            <a:r>
              <a:rPr lang="en-US" sz="3800" b="1" dirty="0"/>
              <a:t>Figure 3. </a:t>
            </a:r>
            <a:r>
              <a:rPr lang="en-US" sz="3800" dirty="0"/>
              <a:t>Hemodynamic values between the ACD+ITD, CSE group and C-CPR group during each minute of CPR.</a:t>
            </a:r>
          </a:p>
        </p:txBody>
      </p:sp>
      <p:sp>
        <p:nvSpPr>
          <p:cNvPr id="38" name="TextBox 37">
            <a:extLst>
              <a:ext uri="{FF2B5EF4-FFF2-40B4-BE49-F238E27FC236}">
                <a16:creationId xmlns:a16="http://schemas.microsoft.com/office/drawing/2014/main" id="{EF554E2F-8211-DF4D-A01D-693C2A3CAD79}"/>
              </a:ext>
            </a:extLst>
          </p:cNvPr>
          <p:cNvSpPr txBox="1"/>
          <p:nvPr/>
        </p:nvSpPr>
        <p:spPr>
          <a:xfrm>
            <a:off x="24983276" y="27100817"/>
            <a:ext cx="9524813" cy="1846659"/>
          </a:xfrm>
          <a:prstGeom prst="rect">
            <a:avLst/>
          </a:prstGeom>
          <a:noFill/>
        </p:spPr>
        <p:txBody>
          <a:bodyPr wrap="square" rtlCol="0">
            <a:spAutoFit/>
          </a:bodyPr>
          <a:lstStyle/>
          <a:p>
            <a:r>
              <a:rPr lang="en-US" sz="3800" b="1" dirty="0"/>
              <a:t>Figure 4. </a:t>
            </a:r>
            <a:r>
              <a:rPr lang="en-US" sz="3800" dirty="0"/>
              <a:t>Kaplan Meier Survival Curve comparing the ACD+ITD, CSE group and C-CPR group.</a:t>
            </a:r>
          </a:p>
        </p:txBody>
      </p:sp>
      <p:sp>
        <p:nvSpPr>
          <p:cNvPr id="39" name="Rectangle 38">
            <a:extLst>
              <a:ext uri="{FF2B5EF4-FFF2-40B4-BE49-F238E27FC236}">
                <a16:creationId xmlns:a16="http://schemas.microsoft.com/office/drawing/2014/main" id="{5CA13E51-331F-A849-B9B6-F9B0747D62D6}"/>
              </a:ext>
            </a:extLst>
          </p:cNvPr>
          <p:cNvSpPr/>
          <p:nvPr/>
        </p:nvSpPr>
        <p:spPr>
          <a:xfrm>
            <a:off x="10426614" y="30505250"/>
            <a:ext cx="24081475" cy="632115"/>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References</a:t>
            </a:r>
            <a:endParaRPr lang="en-US" sz="6000" dirty="0">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1564C44C-9D40-9840-9505-745966AE154C}"/>
              </a:ext>
            </a:extLst>
          </p:cNvPr>
          <p:cNvSpPr/>
          <p:nvPr/>
        </p:nvSpPr>
        <p:spPr>
          <a:xfrm>
            <a:off x="35205216" y="19110157"/>
            <a:ext cx="8073512" cy="85241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Conclusions</a:t>
            </a:r>
            <a:endParaRPr lang="en-US" sz="6000" dirty="0">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C7F47399-12B4-6645-98D3-DD659B977875}"/>
              </a:ext>
            </a:extLst>
          </p:cNvPr>
          <p:cNvSpPr txBox="1"/>
          <p:nvPr/>
        </p:nvSpPr>
        <p:spPr>
          <a:xfrm>
            <a:off x="35164768" y="20216981"/>
            <a:ext cx="7917249" cy="8925520"/>
          </a:xfrm>
          <a:prstGeom prst="rect">
            <a:avLst/>
          </a:prstGeom>
          <a:noFill/>
        </p:spPr>
        <p:txBody>
          <a:bodyPr wrap="square" rtlCol="0">
            <a:spAutoFit/>
          </a:bodyPr>
          <a:lstStyle/>
          <a:p>
            <a:pPr marL="571500" indent="-571500" algn="just">
              <a:buFont typeface="Arial" panose="020B0604020202020204" pitchFamily="34" charset="0"/>
              <a:buChar char="•"/>
            </a:pPr>
            <a:r>
              <a:rPr lang="en-US" sz="3800" dirty="0"/>
              <a:t>6/8 ACD+ITD, CSE animals achieved neurologically intact survival compared to C-CPR with 1/8 animals that achieved neurologically intact survival (p = 0.0037).</a:t>
            </a:r>
          </a:p>
          <a:p>
            <a:pPr marL="571500" indent="-571500" algn="just">
              <a:buFont typeface="Arial" panose="020B0604020202020204" pitchFamily="34" charset="0"/>
              <a:buChar char="•"/>
            </a:pPr>
            <a:r>
              <a:rPr lang="en-US" sz="3800" dirty="0"/>
              <a:t>More favorable hemodynamic values were seen in animals undergoing ACD+ITD,CSE</a:t>
            </a:r>
          </a:p>
          <a:p>
            <a:pPr marL="571500" indent="-571500" algn="just">
              <a:buFont typeface="Arial" panose="020B0604020202020204" pitchFamily="34" charset="0"/>
              <a:buChar char="•"/>
            </a:pPr>
            <a:r>
              <a:rPr lang="en-US" sz="3800" dirty="0"/>
              <a:t>First demonstration of the potential neurological survival benefit associated with ACD+ITD CSE CPR</a:t>
            </a:r>
          </a:p>
          <a:p>
            <a:pPr marL="571500" indent="-571500">
              <a:buFontTx/>
              <a:buChar char="-"/>
            </a:pPr>
            <a:endParaRPr lang="en-US" sz="4000" dirty="0"/>
          </a:p>
          <a:p>
            <a:pPr marL="571500" indent="-571500">
              <a:buFontTx/>
              <a:buChar char="-"/>
            </a:pPr>
            <a:endParaRPr lang="en-US" sz="4000" dirty="0"/>
          </a:p>
        </p:txBody>
      </p:sp>
      <p:sp>
        <p:nvSpPr>
          <p:cNvPr id="27" name="Rectangle 26">
            <a:extLst>
              <a:ext uri="{FF2B5EF4-FFF2-40B4-BE49-F238E27FC236}">
                <a16:creationId xmlns:a16="http://schemas.microsoft.com/office/drawing/2014/main" id="{8FCC34B6-DC6B-E844-8150-EF4CE9372FE0}"/>
              </a:ext>
            </a:extLst>
          </p:cNvPr>
          <p:cNvSpPr/>
          <p:nvPr/>
        </p:nvSpPr>
        <p:spPr>
          <a:xfrm>
            <a:off x="731160" y="24112403"/>
            <a:ext cx="8994952" cy="804997"/>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Objective</a:t>
            </a:r>
            <a:endParaRPr lang="en-US" sz="60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EE6BA3-59DC-F94B-BEBF-63A74D335D1A}"/>
              </a:ext>
            </a:extLst>
          </p:cNvPr>
          <p:cNvSpPr txBox="1"/>
          <p:nvPr/>
        </p:nvSpPr>
        <p:spPr>
          <a:xfrm>
            <a:off x="809183" y="25229364"/>
            <a:ext cx="8795576" cy="5016758"/>
          </a:xfrm>
          <a:prstGeom prst="rect">
            <a:avLst/>
          </a:prstGeom>
          <a:noFill/>
        </p:spPr>
        <p:txBody>
          <a:bodyPr wrap="square" rtlCol="0">
            <a:spAutoFit/>
          </a:bodyPr>
          <a:lstStyle/>
          <a:p>
            <a:pPr algn="just"/>
            <a:r>
              <a:rPr lang="en-US" sz="4000" dirty="0"/>
              <a:t>Previous animal studies have found usage of ACD, ITD + CSE improved cerebral blood flow compared to standard CPR.  Thus, a 24-hour survival study was conducted to determine if there are neuroprotective benefits of using ACD, ITD, and CSE during cardiac resuscitation.</a:t>
            </a:r>
          </a:p>
        </p:txBody>
      </p:sp>
      <p:sp>
        <p:nvSpPr>
          <p:cNvPr id="6" name="TextBox 5">
            <a:extLst>
              <a:ext uri="{FF2B5EF4-FFF2-40B4-BE49-F238E27FC236}">
                <a16:creationId xmlns:a16="http://schemas.microsoft.com/office/drawing/2014/main" id="{0EC21EFE-A7C1-BB4A-BB0A-3E55564CEE40}"/>
              </a:ext>
            </a:extLst>
          </p:cNvPr>
          <p:cNvSpPr txBox="1"/>
          <p:nvPr/>
        </p:nvSpPr>
        <p:spPr>
          <a:xfrm>
            <a:off x="10426614" y="31137365"/>
            <a:ext cx="24081475" cy="1323439"/>
          </a:xfrm>
          <a:prstGeom prst="rect">
            <a:avLst/>
          </a:prstGeom>
          <a:noFill/>
        </p:spPr>
        <p:txBody>
          <a:bodyPr wrap="square" rtlCol="0">
            <a:spAutoFit/>
          </a:bodyPr>
          <a:lstStyle/>
          <a:p>
            <a:r>
              <a:rPr lang="en-US" sz="2000" dirty="0"/>
              <a:t>1. </a:t>
            </a:r>
            <a:r>
              <a:rPr lang="en-US" sz="2000" dirty="0" err="1"/>
              <a:t>Debaty</a:t>
            </a:r>
            <a:r>
              <a:rPr lang="en-US" sz="2000" dirty="0"/>
              <a:t>, G. </a:t>
            </a:r>
            <a:r>
              <a:rPr lang="en-US" sz="2000" i="1" dirty="0"/>
              <a:t>et al</a:t>
            </a:r>
            <a:r>
              <a:rPr lang="en-US" sz="2000" dirty="0"/>
              <a:t>. Tilting for perfusion: Head-up position during cardiopulmonary resuscitation improves brain flow in a porcine model of cardiac arrest. </a:t>
            </a:r>
            <a:r>
              <a:rPr lang="en-US" sz="2000" i="1" dirty="0"/>
              <a:t>Resuscitation</a:t>
            </a:r>
            <a:r>
              <a:rPr lang="en-US" sz="2000" dirty="0"/>
              <a:t> 87, 38–43 (2015).</a:t>
            </a:r>
          </a:p>
          <a:p>
            <a:r>
              <a:rPr lang="en-US" sz="2000" dirty="0"/>
              <a:t>2. Moore, J. C</a:t>
            </a:r>
            <a:r>
              <a:rPr lang="en-US" sz="2000" i="1" dirty="0"/>
              <a:t>. et al</a:t>
            </a:r>
            <a:r>
              <a:rPr lang="en-US" sz="2000" dirty="0"/>
              <a:t>. Controlled sequential elevation of the head and thorax combined with active compression decompression cardiopulmonary resuscitation and an impedance threshold device improves neurological survival in a porcine model of cardiac arrest. </a:t>
            </a:r>
            <a:r>
              <a:rPr lang="en-US" sz="2000" i="1" dirty="0"/>
              <a:t>Resuscitation</a:t>
            </a:r>
            <a:r>
              <a:rPr lang="en-US" sz="2000" dirty="0"/>
              <a:t> 158, 220–227 (2021).</a:t>
            </a:r>
          </a:p>
          <a:p>
            <a:r>
              <a:rPr lang="en-US" sz="2000" dirty="0"/>
              <a:t>3. Part 1: Executive Summary: 2020 American Heart Association Guidelines for Cardiopulmonary Resuscitation and Emergency Cardiovascular Care. doi:10.1161/CIR.0000000000000918.</a:t>
            </a:r>
          </a:p>
        </p:txBody>
      </p:sp>
    </p:spTree>
    <p:extLst>
      <p:ext uri="{BB962C8B-B14F-4D97-AF65-F5344CB8AC3E}">
        <p14:creationId xmlns:p14="http://schemas.microsoft.com/office/powerpoint/2010/main" val="21606146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16012</TotalTime>
  <Words>671</Words>
  <Application>Microsoft Macintosh PowerPoint</Application>
  <PresentationFormat>Custom</PresentationFormat>
  <Paragraphs>54</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dc:creator>
  <cp:lastModifiedBy>Natalie Ming-Yee Tsai</cp:lastModifiedBy>
  <cp:revision>387</cp:revision>
  <dcterms:created xsi:type="dcterms:W3CDTF">2012-03-14T23:52:36Z</dcterms:created>
  <dcterms:modified xsi:type="dcterms:W3CDTF">2021-12-02T19:42:20Z</dcterms:modified>
</cp:coreProperties>
</file>